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2.png"/><Relationship Id="rId14" Type="http://schemas.openxmlformats.org/officeDocument/2006/relationships/image" Target="../media/image73.png"/><Relationship Id="rId15" Type="http://schemas.openxmlformats.org/officeDocument/2006/relationships/image" Target="../media/image74.png"/><Relationship Id="rId16" Type="http://schemas.openxmlformats.org/officeDocument/2006/relationships/image" Target="../media/image75.png"/><Relationship Id="rId17" Type="http://schemas.openxmlformats.org/officeDocument/2006/relationships/image" Target="../media/image76.png"/><Relationship Id="rId18" Type="http://schemas.openxmlformats.org/officeDocument/2006/relationships/image" Target="../media/image77.png"/><Relationship Id="rId19" Type="http://schemas.openxmlformats.org/officeDocument/2006/relationships/image" Target="../media/image78.png"/><Relationship Id="rId20" Type="http://schemas.openxmlformats.org/officeDocument/2006/relationships/image" Target="../media/image79.png"/><Relationship Id="rId21" Type="http://schemas.openxmlformats.org/officeDocument/2006/relationships/image" Target="../media/image80.png"/><Relationship Id="rId22" Type="http://schemas.openxmlformats.org/officeDocument/2006/relationships/image" Target="../media/image81.png"/><Relationship Id="rId23" Type="http://schemas.openxmlformats.org/officeDocument/2006/relationships/image" Target="../media/image8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1618" y="-97533"/>
            <a:ext cx="1253012" cy="10864028"/>
            <a:chOff x="-261618" y="-97533"/>
            <a:chExt cx="1253012" cy="108640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61618" y="-97533"/>
              <a:ext cx="1253012" cy="108640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15491" y="-289157"/>
            <a:ext cx="7395525" cy="10864028"/>
            <a:chOff x="11015491" y="-289157"/>
            <a:chExt cx="7395525" cy="108640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15491" y="-289157"/>
              <a:ext cx="7395525" cy="108640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83133" y="1052324"/>
            <a:ext cx="9737694" cy="6169701"/>
            <a:chOff x="4583133" y="1052324"/>
            <a:chExt cx="9737694" cy="61697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3133" y="1052324"/>
              <a:ext cx="9737694" cy="616970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48784" y="1627112"/>
            <a:ext cx="7885806" cy="288376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350907" y="8451182"/>
            <a:ext cx="1799635" cy="4019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35515" y="7540649"/>
            <a:ext cx="5727558" cy="11144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77859" y="6062123"/>
            <a:ext cx="3875659" cy="13976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409" y="-263638"/>
            <a:ext cx="18354031" cy="7120781"/>
            <a:chOff x="-22409" y="-263638"/>
            <a:chExt cx="18354031" cy="71207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409" y="-263638"/>
              <a:ext cx="18354031" cy="71207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9867" y="8121936"/>
            <a:ext cx="3782723" cy="17228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34491" y="9172818"/>
            <a:ext cx="6817890" cy="311738"/>
            <a:chOff x="4534491" y="9172818"/>
            <a:chExt cx="6817890" cy="3117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4491" y="9172818"/>
              <a:ext cx="6817890" cy="3117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69" y="-254733"/>
            <a:ext cx="18355938" cy="5500861"/>
            <a:chOff x="-13769" y="-254733"/>
            <a:chExt cx="18355938" cy="55008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769" y="-254733"/>
              <a:ext cx="18355938" cy="55008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44732" y="1613474"/>
            <a:ext cx="5967374" cy="21948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69811" y="3769335"/>
            <a:ext cx="3693737" cy="4176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7246" y="1638554"/>
            <a:ext cx="7008606" cy="7008606"/>
            <a:chOff x="1597246" y="1638554"/>
            <a:chExt cx="7008606" cy="70086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7246" y="1638554"/>
              <a:ext cx="7008606" cy="7008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69247" y="11416592"/>
            <a:ext cx="6459208" cy="311738"/>
            <a:chOff x="8469247" y="11416592"/>
            <a:chExt cx="6459208" cy="3117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469247" y="11416592"/>
              <a:ext cx="6459208" cy="3117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90590" y="-1725577"/>
            <a:ext cx="6416523" cy="311738"/>
            <a:chOff x="8490590" y="-1725577"/>
            <a:chExt cx="6416523" cy="3117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8490590" y="-1725577"/>
              <a:ext cx="6416523" cy="3117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33345" y="4065269"/>
            <a:ext cx="9152369" cy="5491422"/>
            <a:chOff x="9133345" y="4065269"/>
            <a:chExt cx="9152369" cy="54914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33345" y="4065269"/>
              <a:ext cx="9152369" cy="54914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7621" y="1287764"/>
            <a:ext cx="3827174" cy="8126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8573" y="3489430"/>
            <a:ext cx="4699043" cy="5582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31746" y="1467549"/>
            <a:ext cx="8584127" cy="311738"/>
            <a:chOff x="10031746" y="1467549"/>
            <a:chExt cx="8584127" cy="3117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31746" y="1467549"/>
              <a:ext cx="8584127" cy="311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409524" y="1467549"/>
            <a:ext cx="8584127" cy="311738"/>
            <a:chOff x="-5409524" y="1467549"/>
            <a:chExt cx="8584127" cy="3117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409524" y="1467549"/>
              <a:ext cx="8584127" cy="31173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227566" y="5210374"/>
            <a:ext cx="5330788" cy="209264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39096" y="3525589"/>
            <a:ext cx="3476567" cy="5695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91041" y="4065269"/>
            <a:ext cx="5563054" cy="5487651"/>
            <a:chOff x="3591041" y="4065269"/>
            <a:chExt cx="5563054" cy="54876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91041" y="4065269"/>
              <a:ext cx="5563054" cy="54876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37201" y="611085"/>
            <a:ext cx="8887528" cy="5332517"/>
            <a:chOff x="2937201" y="611085"/>
            <a:chExt cx="8887528" cy="53325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7201" y="611085"/>
              <a:ext cx="8887528" cy="533251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0898" y="6840364"/>
            <a:ext cx="5832965" cy="8221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9106" y="7859169"/>
            <a:ext cx="8610471" cy="11382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867250" y="6036980"/>
            <a:ext cx="4090184" cy="80879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132725" y="7444174"/>
            <a:ext cx="1109101" cy="5033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715772" y="328589"/>
            <a:ext cx="7747274" cy="311738"/>
            <a:chOff x="-2715772" y="328589"/>
            <a:chExt cx="7747274" cy="3117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2715772" y="328589"/>
              <a:ext cx="7747274" cy="311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15205" y="611085"/>
            <a:ext cx="5438072" cy="9063544"/>
            <a:chOff x="11815205" y="611085"/>
            <a:chExt cx="5438072" cy="90635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15205" y="611085"/>
              <a:ext cx="5438072" cy="90635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09295" y="10072702"/>
            <a:ext cx="3046058" cy="311738"/>
            <a:chOff x="-409295" y="10072702"/>
            <a:chExt cx="3046058" cy="3117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409295" y="10072702"/>
              <a:ext cx="3046058" cy="3117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7621" y="1287764"/>
            <a:ext cx="3827174" cy="8126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2857" y="1467549"/>
            <a:ext cx="9873016" cy="311738"/>
            <a:chOff x="8742857" y="1467549"/>
            <a:chExt cx="9873016" cy="3117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2857" y="1467549"/>
              <a:ext cx="9873016" cy="3117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409524" y="1467549"/>
            <a:ext cx="8584127" cy="311738"/>
            <a:chOff x="-5409524" y="1467549"/>
            <a:chExt cx="8584127" cy="3117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409524" y="1467549"/>
              <a:ext cx="8584127" cy="311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50992" y="2741530"/>
            <a:ext cx="4435448" cy="6855867"/>
            <a:chOff x="12950992" y="2741530"/>
            <a:chExt cx="4435448" cy="68558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50992" y="2741530"/>
              <a:ext cx="4435448" cy="68558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81233" y="2741530"/>
            <a:ext cx="6640495" cy="6855867"/>
            <a:chOff x="6081233" y="2741530"/>
            <a:chExt cx="6640495" cy="68558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1233" y="2741530"/>
              <a:ext cx="6640495" cy="68558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6628" y="2741530"/>
            <a:ext cx="5060628" cy="2909861"/>
            <a:chOff x="896628" y="2741530"/>
            <a:chExt cx="5060628" cy="29098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6628" y="2741530"/>
              <a:ext cx="5060628" cy="2909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6628" y="5840216"/>
            <a:ext cx="5060628" cy="3053245"/>
            <a:chOff x="896628" y="5840216"/>
            <a:chExt cx="5060628" cy="30532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6628" y="5840216"/>
              <a:ext cx="5060628" cy="305324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7546" y="9047556"/>
            <a:ext cx="3766661" cy="6234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5714" y="2423081"/>
            <a:ext cx="14400000" cy="7862633"/>
            <a:chOff x="3885714" y="2423081"/>
            <a:chExt cx="14400000" cy="78626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5714" y="2423081"/>
              <a:ext cx="14400000" cy="78626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7621" y="1287764"/>
            <a:ext cx="2065031" cy="8221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46461" y="1467549"/>
            <a:ext cx="11769412" cy="311738"/>
            <a:chOff x="6846461" y="1467549"/>
            <a:chExt cx="11769412" cy="3117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6461" y="1467549"/>
              <a:ext cx="11769412" cy="311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409524" y="1467549"/>
            <a:ext cx="8584127" cy="311738"/>
            <a:chOff x="-5409524" y="1467549"/>
            <a:chExt cx="8584127" cy="3117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409524" y="1467549"/>
              <a:ext cx="8584127" cy="3117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290818" y="5020902"/>
            <a:ext cx="5457293" cy="20926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7621" y="1294487"/>
            <a:ext cx="2084117" cy="8180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46461" y="1467549"/>
            <a:ext cx="11769412" cy="311738"/>
            <a:chOff x="6846461" y="1467549"/>
            <a:chExt cx="11769412" cy="3117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6461" y="1467549"/>
              <a:ext cx="11769412" cy="3117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409524" y="1467549"/>
            <a:ext cx="8584127" cy="311738"/>
            <a:chOff x="-5409524" y="1467549"/>
            <a:chExt cx="8584127" cy="3117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409524" y="1467549"/>
              <a:ext cx="8584127" cy="311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55326" y="3183759"/>
            <a:ext cx="8354071" cy="6358672"/>
            <a:chOff x="5555326" y="3183759"/>
            <a:chExt cx="8354071" cy="63586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55326" y="3183759"/>
              <a:ext cx="8354071" cy="63586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81774" y="5627115"/>
            <a:ext cx="1521764" cy="1471961"/>
            <a:chOff x="4281774" y="5627115"/>
            <a:chExt cx="1521764" cy="14719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1774" y="5627115"/>
              <a:ext cx="1521764" cy="14719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4935" y="7099075"/>
            <a:ext cx="2234421" cy="2234421"/>
            <a:chOff x="1234935" y="7099075"/>
            <a:chExt cx="2234421" cy="2234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4935" y="7099075"/>
              <a:ext cx="2234421" cy="22344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0182" y="3174163"/>
            <a:ext cx="2823925" cy="2082203"/>
            <a:chOff x="940182" y="3174163"/>
            <a:chExt cx="2823925" cy="20822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0182" y="3174163"/>
              <a:ext cx="2823925" cy="20822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69883" y="5569167"/>
            <a:ext cx="1343407" cy="1630202"/>
            <a:chOff x="2869883" y="5569167"/>
            <a:chExt cx="1343407" cy="163020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80000">
              <a:off x="2869883" y="5569167"/>
              <a:ext cx="1343407" cy="16302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17649" y="4896359"/>
            <a:ext cx="3913819" cy="3913819"/>
            <a:chOff x="13017649" y="4896359"/>
            <a:chExt cx="3913819" cy="39138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17649" y="4896359"/>
              <a:ext cx="3913819" cy="39138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83250" y="8806366"/>
            <a:ext cx="5426538" cy="6114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800677" y="5586844"/>
            <a:ext cx="1343407" cy="1630202"/>
            <a:chOff x="5800677" y="5586844"/>
            <a:chExt cx="1343407" cy="163020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40000">
              <a:off x="5800677" y="5586844"/>
              <a:ext cx="1343407" cy="163020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55572" y="5585323"/>
            <a:ext cx="1299110" cy="14037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7621" y="1294487"/>
            <a:ext cx="2084117" cy="8180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46461" y="1467549"/>
            <a:ext cx="11769412" cy="311738"/>
            <a:chOff x="6846461" y="1467549"/>
            <a:chExt cx="11769412" cy="3117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6461" y="1467549"/>
              <a:ext cx="11769412" cy="3117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409524" y="1467549"/>
            <a:ext cx="8584127" cy="311738"/>
            <a:chOff x="-5409524" y="1467549"/>
            <a:chExt cx="8584127" cy="3117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409524" y="1467549"/>
              <a:ext cx="8584127" cy="311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52574" y="2827508"/>
            <a:ext cx="8095400" cy="5730236"/>
            <a:chOff x="9452574" y="2827508"/>
            <a:chExt cx="8095400" cy="57302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52574" y="2827508"/>
              <a:ext cx="8095400" cy="57302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1460" y="2827508"/>
            <a:ext cx="9076147" cy="6567345"/>
            <a:chOff x="441460" y="2827508"/>
            <a:chExt cx="9076147" cy="656734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38781" y="2827508"/>
              <a:ext cx="8681504" cy="6145102"/>
              <a:chOff x="638781" y="2827508"/>
              <a:chExt cx="8681504" cy="614510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38781" y="2827508"/>
                <a:ext cx="8681504" cy="6145102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529" y="8821559"/>
              <a:ext cx="8310524" cy="6650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69" y="-7114"/>
            <a:ext cx="18355938" cy="7536526"/>
            <a:chOff x="-13769" y="-7114"/>
            <a:chExt cx="18355938" cy="75365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769" y="-7114"/>
              <a:ext cx="18355938" cy="75365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201" y="8314707"/>
            <a:ext cx="2810981" cy="17245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28858" y="9365589"/>
            <a:ext cx="6817890" cy="311738"/>
            <a:chOff x="3128858" y="9365589"/>
            <a:chExt cx="6817890" cy="3117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8858" y="9365589"/>
              <a:ext cx="6817890" cy="311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377210"/>
            <a:ext cx="3051362" cy="3051362"/>
            <a:chOff x="0" y="2377210"/>
            <a:chExt cx="3051362" cy="30513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377210"/>
              <a:ext cx="3051362" cy="30513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12853" y="2377210"/>
            <a:ext cx="3051362" cy="3051362"/>
            <a:chOff x="3012853" y="2377210"/>
            <a:chExt cx="3051362" cy="30513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2853" y="2377210"/>
              <a:ext cx="3051362" cy="30513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64215" y="2377210"/>
            <a:ext cx="3051362" cy="3051362"/>
            <a:chOff x="6064215" y="2377210"/>
            <a:chExt cx="3051362" cy="30513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64215" y="2377210"/>
              <a:ext cx="3051362" cy="30513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15576" y="2377210"/>
            <a:ext cx="3051362" cy="3051362"/>
            <a:chOff x="9115576" y="2377210"/>
            <a:chExt cx="3051362" cy="30513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15576" y="2377210"/>
              <a:ext cx="3051362" cy="305136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435" y="5613943"/>
            <a:ext cx="2369841" cy="81802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101" y="6349049"/>
            <a:ext cx="2218920" cy="84250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39557" y="8314272"/>
            <a:ext cx="3277094" cy="172306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166938" y="2377210"/>
            <a:ext cx="3051362" cy="3051362"/>
            <a:chOff x="12166938" y="2377210"/>
            <a:chExt cx="3051362" cy="30513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66938" y="2377210"/>
              <a:ext cx="3051362" cy="30513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218299" y="2377210"/>
            <a:ext cx="3051362" cy="3051362"/>
            <a:chOff x="15218299" y="2377210"/>
            <a:chExt cx="3051362" cy="305136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18299" y="2377210"/>
              <a:ext cx="3051362" cy="305136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82792" y="5613943"/>
            <a:ext cx="2427822" cy="80849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09458" y="6342311"/>
            <a:ext cx="2274205" cy="84250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61430" y="5613943"/>
            <a:ext cx="2427822" cy="81802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47011" y="5613943"/>
            <a:ext cx="2446869" cy="80849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098383" y="5613943"/>
            <a:ext cx="2427822" cy="80849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204287" y="5613943"/>
            <a:ext cx="2408774" cy="81802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169977" y="6349049"/>
            <a:ext cx="2218920" cy="84250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105334" y="6342311"/>
            <a:ext cx="2274205" cy="84250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260002" y="6349049"/>
            <a:ext cx="2218920" cy="84250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088100" y="6342311"/>
            <a:ext cx="2274215" cy="8425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2023-04-20T14:13:39Z</dcterms:created>
  <dcterms:modified xsi:type="dcterms:W3CDTF">2023-04-20T14:13:39Z</dcterms:modified>
</cp:coreProperties>
</file>